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library.amlegal.com/codes/san_francisco/latest/sf_building/0-0-0-9202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library.amlegal.com/codes/san_francisco/latest/sf_police/0-0-0-646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2022 San Francisco Mechanical Code (SFMC) Air </a:t>
            </a:r>
            <a:r>
              <a:rPr lang="en-US" sz="4000" dirty="0"/>
              <a:t>Conditioning </a:t>
            </a:r>
            <a:r>
              <a:rPr lang="en-US" sz="4000" dirty="0" smtClean="0"/>
              <a:t>Unit Location Requirement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Mechanical Plan Review </a:t>
            </a: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Section, SFDBI</a:t>
            </a:r>
            <a:endParaRPr lang="en-US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August 8, 2022</a:t>
            </a: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6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Outdoor Air Conditioning Unit Location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Outdoor condenser units can emit up to 82 dB, depending on the models.</a:t>
            </a:r>
          </a:p>
          <a:p>
            <a:r>
              <a:rPr lang="en-US" dirty="0" smtClean="0"/>
              <a:t>With the current All-Electric requirement for new construction </a:t>
            </a:r>
            <a:r>
              <a:rPr lang="en-US" dirty="0"/>
              <a:t>buildings (SFBC </a:t>
            </a:r>
            <a:r>
              <a:rPr lang="en-US" dirty="0" smtClean="0"/>
              <a:t>106A.1.17)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codelibrary.amlegal.com/codes/san_francisco/latest/sf_building/0-0-0-92027</a:t>
            </a:r>
            <a:r>
              <a:rPr lang="en-US" dirty="0" smtClean="0"/>
              <a:t> , the number of buildings with split heat pump systems has greatly increased.  Split heat pump systems have an outdoor condenser component.</a:t>
            </a:r>
          </a:p>
          <a:p>
            <a:r>
              <a:rPr lang="en-US" dirty="0" smtClean="0"/>
              <a:t>DBI has also seen </a:t>
            </a:r>
            <a:r>
              <a:rPr lang="en-US" dirty="0"/>
              <a:t>an increase in </a:t>
            </a:r>
            <a:r>
              <a:rPr lang="en-US" dirty="0" smtClean="0"/>
              <a:t>the </a:t>
            </a:r>
            <a:r>
              <a:rPr lang="en-US" dirty="0"/>
              <a:t>number of existing residential buildings being provided with split heat pump </a:t>
            </a:r>
            <a:r>
              <a:rPr lang="en-US" dirty="0" smtClean="0"/>
              <a:t>systems due to heat pump systems being highly efficient, providing both heating and cooling, and having a reduced carbon footprint.</a:t>
            </a:r>
          </a:p>
          <a:p>
            <a:r>
              <a:rPr lang="en-US" dirty="0"/>
              <a:t>Until the recent code change, the most common space conditioning system installed in San Francisco for residential dwelling units were furnaces, which typically have no outdoor component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property line distance requirement, combined </a:t>
            </a:r>
            <a:r>
              <a:rPr lang="en-US" dirty="0" smtClean="0">
                <a:solidFill>
                  <a:schemeClr val="tx2"/>
                </a:solidFill>
              </a:rPr>
              <a:t>with</a:t>
            </a:r>
            <a:r>
              <a:rPr lang="en-US" dirty="0" smtClean="0"/>
              <a:t> the current San </a:t>
            </a:r>
            <a:r>
              <a:rPr lang="en-US" dirty="0"/>
              <a:t>Francisco Police Code Article 29: Regulation of </a:t>
            </a:r>
            <a:r>
              <a:rPr lang="en-US" dirty="0" smtClean="0"/>
              <a:t>Noise, is proposed to help mitigate noise concerns from neighboring residents.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proposed </a:t>
            </a:r>
            <a:r>
              <a:rPr lang="en-US" sz="2800" dirty="0"/>
              <a:t>code language </a:t>
            </a:r>
            <a:r>
              <a:rPr lang="en-US" sz="2800" dirty="0" smtClean="0"/>
              <a:t>to be added to 2022 SFMC section </a:t>
            </a:r>
            <a:r>
              <a:rPr lang="en-US" sz="2800" dirty="0"/>
              <a:t>308.2 to address the location of </a:t>
            </a:r>
            <a:r>
              <a:rPr lang="en-US" sz="2800" dirty="0" smtClean="0"/>
              <a:t>the outdoor </a:t>
            </a:r>
            <a:r>
              <a:rPr lang="en-US" sz="2800" dirty="0"/>
              <a:t>air conditioning </a:t>
            </a:r>
            <a:r>
              <a:rPr lang="en-US" sz="2800" dirty="0" smtClean="0"/>
              <a:t>unit.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b="1" u="sng" dirty="0" smtClean="0"/>
          </a:p>
          <a:p>
            <a:pPr marL="0" indent="0">
              <a:buNone/>
            </a:pPr>
            <a:r>
              <a:rPr lang="en-US" sz="2400" b="1" dirty="0" smtClean="0"/>
              <a:t>2022 CMC Section 308:</a:t>
            </a:r>
            <a:endParaRPr lang="en-US" sz="2400" b="1" dirty="0"/>
          </a:p>
          <a:p>
            <a:pPr marL="0" indent="0">
              <a:buNone/>
            </a:pPr>
            <a:r>
              <a:rPr lang="en-US" b="1" dirty="0" smtClean="0"/>
              <a:t>308.0 Improper Location.</a:t>
            </a:r>
            <a:br>
              <a:rPr lang="en-US" b="1" dirty="0" smtClean="0"/>
            </a:br>
            <a:r>
              <a:rPr lang="en-US" b="1" dirty="0" smtClean="0"/>
              <a:t>308.1 General.  </a:t>
            </a:r>
            <a:r>
              <a:rPr lang="en-US" dirty="0" smtClean="0"/>
              <a:t>Piping or equipment shall not be so located as to interfere with the normal use thereof or with the normal operation and use of windows, doors, or other required facilities.</a:t>
            </a:r>
            <a:endParaRPr lang="en-US" b="1" dirty="0" smtClean="0"/>
          </a:p>
          <a:p>
            <a:endParaRPr lang="en-US" b="1" u="sng" dirty="0"/>
          </a:p>
          <a:p>
            <a:endParaRPr lang="en-US" b="1" u="sng" dirty="0" smtClean="0"/>
          </a:p>
          <a:p>
            <a:pPr marL="0" indent="0">
              <a:buNone/>
            </a:pPr>
            <a:r>
              <a:rPr lang="en-US" sz="2400" b="1" dirty="0" smtClean="0"/>
              <a:t>Proposed 2022 SFMC 308.2:</a:t>
            </a:r>
            <a:endParaRPr lang="en-US" sz="2400" b="1" dirty="0"/>
          </a:p>
          <a:p>
            <a:pPr marL="0" indent="0">
              <a:buNone/>
            </a:pPr>
            <a:r>
              <a:rPr lang="en-US" b="1" u="sng" dirty="0" smtClean="0"/>
              <a:t>308.2</a:t>
            </a:r>
            <a:r>
              <a:rPr lang="en-US" u="sng" dirty="0" smtClean="0"/>
              <a:t> </a:t>
            </a:r>
            <a:r>
              <a:rPr lang="en-US" u="sng" dirty="0"/>
              <a:t>The outdoor Air Conditioning unit shall not be located less than 5 feet from the property line. </a:t>
            </a:r>
            <a:r>
              <a:rPr lang="en-US" dirty="0"/>
              <a:t> </a:t>
            </a:r>
            <a:r>
              <a:rPr lang="en-US" u="sng" dirty="0"/>
              <a:t>Refer to the </a:t>
            </a:r>
            <a:r>
              <a:rPr lang="en-US" b="1" u="sng" dirty="0"/>
              <a:t>San Francisco Police Code Article 29: Regulation of Noise</a:t>
            </a:r>
            <a:r>
              <a:rPr lang="en-US" u="sng" dirty="0"/>
              <a:t> for the noise limits due to the installation of an outdoor Air Conditioning unit.</a:t>
            </a:r>
            <a:r>
              <a:rPr lang="en-US" dirty="0"/>
              <a:t>  </a:t>
            </a:r>
            <a:r>
              <a:rPr lang="en-US" u="sng" dirty="0">
                <a:hlinkClick r:id="rId2"/>
              </a:rPr>
              <a:t>https://codelibrary.amlegal.com/codes/san_francisco/latest/sf_police/0-0-0-6461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Other Local Jurisdiction Requirements:</a:t>
            </a:r>
            <a:br>
              <a:rPr lang="en-US" dirty="0" smtClean="0"/>
            </a:br>
            <a:r>
              <a:rPr lang="en-US" dirty="0" smtClean="0"/>
              <a:t>City of Santa Clara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67" b="1667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Other Local Jurisdiction Requirements:</a:t>
            </a:r>
            <a:br>
              <a:rPr lang="en-US" dirty="0" smtClean="0"/>
            </a:br>
            <a:r>
              <a:rPr lang="en-US" dirty="0" smtClean="0"/>
              <a:t>City of Palo Alto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" name="Picture Placeholder 13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31" b="1931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Other Local Jurisdiction Requirements:</a:t>
            </a:r>
            <a:br>
              <a:rPr lang="en-US" dirty="0" smtClean="0"/>
            </a:br>
            <a:r>
              <a:rPr lang="en-US" dirty="0" smtClean="0"/>
              <a:t>City of Los Altos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644" y="767419"/>
            <a:ext cx="8012913" cy="529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94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Other Local Jurisdiction Requirements:</a:t>
            </a:r>
            <a:br>
              <a:rPr lang="en-US" dirty="0" smtClean="0"/>
            </a:br>
            <a:r>
              <a:rPr lang="en-US" dirty="0" smtClean="0"/>
              <a:t>City of Sunnyvale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001" y="1361295"/>
            <a:ext cx="8306621" cy="350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23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San Francisco Police Code Article 29: Regulation of Noise</a:t>
            </a:r>
            <a:br>
              <a:rPr lang="en-US" dirty="0"/>
            </a:br>
            <a:r>
              <a:rPr lang="en-US" sz="2400" dirty="0"/>
              <a:t>https://codelibrary.amlegal.com/codes/san_francisco/latest/sf_police/0-0-0-6461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268" y="864108"/>
            <a:ext cx="5447489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5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470</TotalTime>
  <Words>375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2022 San Francisco Mechanical Code (SFMC) Air Conditioning Unit Location Requirement</vt:lpstr>
      <vt:lpstr>Reasons for Outdoor Air Conditioning Unit Location Requirements </vt:lpstr>
      <vt:lpstr>The proposed code language to be added to 2022 SFMC section 308.2 to address the location of the outdoor air conditioning unit.</vt:lpstr>
      <vt:lpstr>Example of Other Local Jurisdiction Requirements: City of Santa Clara</vt:lpstr>
      <vt:lpstr>Example of Other Local Jurisdiction Requirements: City of Palo Alto</vt:lpstr>
      <vt:lpstr>Example of Other Local Jurisdiction Requirements: City of Los Altos</vt:lpstr>
      <vt:lpstr>Example of Other Local Jurisdiction Requirements: City of Sunnyvale</vt:lpstr>
      <vt:lpstr>San Francisco Police Code Article 29: Regulation of Noise https://codelibrary.amlegal.com/codes/san_francisco/latest/sf_police/0-0-0-6461</vt:lpstr>
    </vt:vector>
  </TitlesOfParts>
  <Company>SFDBI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San Francisco Mechanical Code (SFMC) Air Conditioning Unit Setback Requirement</dc:title>
  <dc:creator>Nagata, Timothy (DBI)</dc:creator>
  <cp:lastModifiedBy>James Zhan</cp:lastModifiedBy>
  <cp:revision>16</cp:revision>
  <dcterms:created xsi:type="dcterms:W3CDTF">2022-07-11T13:15:21Z</dcterms:created>
  <dcterms:modified xsi:type="dcterms:W3CDTF">2022-07-15T14:57:08Z</dcterms:modified>
</cp:coreProperties>
</file>